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5" r:id="rId1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0" Type="http://schemas.openxmlformats.org/officeDocument/2006/relationships/slide" Target="slides/slide1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c402277.ssl.cf1.rackcdn.com/photos/1578/images/carousel_small/Tigers_Main_8.9.2012_TIgers_are_Revered_by_millions_HI_204421.jpg?1345547895" TargetMode="External"/><Relationship Id="rId4" Type="http://schemas.openxmlformats.org/officeDocument/2006/relationships/image" Target="../media/image169.jpg"/><Relationship Id="rId5" Type="http://schemas.openxmlformats.org/officeDocument/2006/relationships/hyperlink" Target="http://content.artofmanliness.com/uploads/2008/07/coral-snake.jpg" TargetMode="External"/><Relationship Id="rId6" Type="http://schemas.openxmlformats.org/officeDocument/2006/relationships/image" Target="../media/image165.jpg"/><Relationship Id="rId7" Type="http://schemas.openxmlformats.org/officeDocument/2006/relationships/hyperlink" Target="http://upload.wikimedia.org/wikipedia/commons/2/25/Hogna_lenta_18.jpg" TargetMode="External"/><Relationship Id="rId8" Type="http://schemas.openxmlformats.org/officeDocument/2006/relationships/image" Target="../media/image184.jpg"/></Relationships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5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1" lang="zh-CN" sz="1200" u="sng"/>
              <a:t>PREDATORS </a:t>
            </a:r>
            <a:endParaRPr/>
          </a:p>
        </p:txBody>
      </p:sp>
      <p:sp>
        <p:nvSpPr>
          <p:cNvPr id="4583" name="Google Shape;4583;p6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Organisms that will pose a threat to you and how you will defend yourselves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84" name="Google Shape;4584;p6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00" y="2329400"/>
            <a:ext cx="2743199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5" name="Google Shape;4585;p65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2325" y="23294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Google Shape;4586;p6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6800" y="1910300"/>
            <a:ext cx="274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